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739" autoAdjust="0"/>
    <p:restoredTop sz="99084" autoAdjust="0"/>
  </p:normalViewPr>
  <p:slideViewPr>
    <p:cSldViewPr snapToObjects="1">
      <p:cViewPr varScale="1">
        <p:scale>
          <a:sx n="116" d="100"/>
          <a:sy n="116" d="100"/>
        </p:scale>
        <p:origin x="-1200" y="-96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2020-09-01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2020-09-01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xmlns="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중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취준생의 취업을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②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‘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기업의 홍보와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돕고 취준생에게 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433598" y="1064044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3979" y="45782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③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 우수기업중 재직자 리뷰 및 평점 상위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테마별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발전기회    ③사내문화    ④워라밸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⑥직원추천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정량지표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정성지표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가산점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2" name="왼쪽 대괄호 21"/>
          <p:cNvSpPr/>
          <p:nvPr/>
        </p:nvSpPr>
        <p:spPr>
          <a:xfrm rot="5400000">
            <a:off x="5433598" y="-229260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3979" y="328498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719872"/>
            <a:ext cx="8692339" cy="2655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지원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63158</TotalTime>
  <Words>103</Words>
  <Application>Microsoft Office PowerPoint</Application>
  <PresentationFormat>A4 용지(210x297mm)</PresentationFormat>
  <Paragraphs>24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동부상공1</cp:lastModifiedBy>
  <cp:revision>2139</cp:revision>
  <cp:lastPrinted>2018-09-17T06:06:19Z</cp:lastPrinted>
  <dcterms:created xsi:type="dcterms:W3CDTF">2010-11-06T07:22:41Z</dcterms:created>
  <dcterms:modified xsi:type="dcterms:W3CDTF">2020-09-01T01:38:59Z</dcterms:modified>
</cp:coreProperties>
</file>